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1"/>
  </p:handoutMasterIdLst>
  <p:sldIdLst>
    <p:sldId id="260" r:id="rId2"/>
    <p:sldId id="263" r:id="rId3"/>
    <p:sldId id="264" r:id="rId4"/>
    <p:sldId id="266" r:id="rId5"/>
    <p:sldId id="267" r:id="rId6"/>
    <p:sldId id="268" r:id="rId7"/>
    <p:sldId id="269" r:id="rId8"/>
    <p:sldId id="271" r:id="rId9"/>
    <p:sldId id="265" r:id="rId10"/>
  </p:sldIdLst>
  <p:sldSz cx="12070080" cy="6858000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7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handoutMaster" Target="handoutMasters/handout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Разработка ПО для создание 3D-моделей на основе генеративного искусственного интеллекта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Введение в генеративное искусственное интеллекта (ГИИ)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Генеративное искусственное интеллекта - это раздел искусственного интеллекта, который использует алгоритмы для создания уникальных данных, таких как изображения, звуки или тексты. ГИИ играет важную роль в создании инновационных технологий, включая разработку 3D-моделей.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Принципы создания 3D-моделей с использованием ГИИ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Создание 3D-моделей с использованием генеративного искусственного интеллекта основано на обучении алгоритмов распознаванию и синтезу трехмерных объектов. Эта технология позволяет генерировать уникальные и сложные модели с высоким уровнем детализации и реализма.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Преимущества использования ГИИ в разработке 3D-моделей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Использование генеративного искусственного интеллекта при создании 3D-моделей позволяет существенно ускорить процесс проектирования и сократить затраты на разработку. Кроме того, ГИИ способен генерировать уникальные дизайны, которые могут быть сложны для создания вручную.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Примеры применения 3D-моделей, созданных с помощью ГИИ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3D-модели, разработанные с применением генеративного искусственного интеллекта, нашли широкое применение в различных отраслях, включая архитектуру, машиностроение и медицину. Такие модели могут быть использованы для визуализации проектов, проведения виртуальных тестов и создания инновационных продуктов.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Вызовы и перспективы развития ГИИ в создании 3D-моделей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Несмотря на многообещающие возможности генеративного искусственного интеллекта в создании 3D-моделей, этой технологии еще предстоит преодолеть некоторые вызовы, такие как повышение скорости генерации моделей и улучшение их качества. Однако перспективы развития ГИИ в этой области остаются очень обнадеживающими.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Программное обеспечение для создания 3D-моделей с применением ГИИ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сегодняшний день существует ряд специализированных программных продуктов, которые позволяют инженерам и дизайнерам создавать 3D-модели с помощью генеративного искусственного интеллекта. Эти инструменты предлагают широкий набор функций для реализации идей и воплощения творческих концепций.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Заключение: будущее создания 3D-моделей с использованием ГИИ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Генеративное искусственное интеллекта перспективы в области создания 3D-моделей обещают более быстрое и эффективное проектирование, а также появление уникальных и инновационных дизайнов. Развитие ГИИ продолжит изменять подход к созданию трехмерных объектов, открывая новые горизонты для инженеров и художников.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1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19</Words>
  <Application>Microsoft Office PowerPoint</Application>
  <PresentationFormat>Широкоэкранный</PresentationFormat>
  <Paragraphs>16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24</cp:revision>
  <dcterms:created xsi:type="dcterms:W3CDTF">2024-02-26T16:42:58Z</dcterms:created>
  <dcterms:modified xsi:type="dcterms:W3CDTF">2024-03-06T16:23:59Z</dcterms:modified>
</cp:coreProperties>
</file>